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8"/>
  </p:notesMasterIdLst>
  <p:handoutMasterIdLst>
    <p:handoutMasterId r:id="rId9"/>
  </p:handoutMasterIdLst>
  <p:sldIdLst>
    <p:sldId id="261" r:id="rId2"/>
    <p:sldId id="467" r:id="rId3"/>
    <p:sldId id="544" r:id="rId4"/>
    <p:sldId id="506" r:id="rId5"/>
    <p:sldId id="508" r:id="rId6"/>
    <p:sldId id="509" r:id="rId7"/>
  </p:sldIdLst>
  <p:sldSz cx="12192000" cy="6858000"/>
  <p:notesSz cx="7104063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B061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7" autoAdjust="0"/>
    <p:restoredTop sz="79980" autoAdjust="0"/>
  </p:normalViewPr>
  <p:slideViewPr>
    <p:cSldViewPr snapToGrid="0">
      <p:cViewPr varScale="1">
        <p:scale>
          <a:sx n="93" d="100"/>
          <a:sy n="93" d="100"/>
        </p:scale>
        <p:origin x="1104" y="90"/>
      </p:cViewPr>
      <p:guideLst>
        <p:guide orient="horz" pos="2160"/>
        <p:guide pos="38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3507"/>
          </a:xfrm>
          <a:prstGeom prst="rect">
            <a:avLst/>
          </a:prstGeom>
        </p:spPr>
        <p:txBody>
          <a:bodyPr vert="horz" lIns="96448" tIns="48224" rIns="96448" bIns="4822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8" cy="513507"/>
          </a:xfrm>
          <a:prstGeom prst="rect">
            <a:avLst/>
          </a:prstGeom>
        </p:spPr>
        <p:txBody>
          <a:bodyPr vert="horz" lIns="96448" tIns="48224" rIns="96448" bIns="48224" rtlCol="0"/>
          <a:lstStyle>
            <a:lvl1pPr algn="r">
              <a:defRPr sz="1200"/>
            </a:lvl1pPr>
          </a:lstStyle>
          <a:p>
            <a:fld id="{ABF1F5AD-D2F8-40C1-9A89-125E131E6722}" type="datetimeFigureOut">
              <a:rPr lang="it-IT" smtClean="0"/>
              <a:pPr/>
              <a:t>25/07/2024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8" cy="513506"/>
          </a:xfrm>
          <a:prstGeom prst="rect">
            <a:avLst/>
          </a:prstGeom>
        </p:spPr>
        <p:txBody>
          <a:bodyPr vert="horz" lIns="96448" tIns="48224" rIns="96448" bIns="4822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8" cy="513506"/>
          </a:xfrm>
          <a:prstGeom prst="rect">
            <a:avLst/>
          </a:prstGeom>
        </p:spPr>
        <p:txBody>
          <a:bodyPr vert="horz" lIns="96448" tIns="48224" rIns="96448" bIns="48224" rtlCol="0" anchor="b"/>
          <a:lstStyle>
            <a:lvl1pPr algn="r">
              <a:defRPr sz="1200"/>
            </a:lvl1pPr>
          </a:lstStyle>
          <a:p>
            <a:fld id="{43059910-C6E0-43DF-ADB4-743FD3DF39E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8462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3507"/>
          </a:xfrm>
          <a:prstGeom prst="rect">
            <a:avLst/>
          </a:prstGeom>
        </p:spPr>
        <p:txBody>
          <a:bodyPr vert="horz" lIns="96448" tIns="48224" rIns="96448" bIns="4822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8" cy="513507"/>
          </a:xfrm>
          <a:prstGeom prst="rect">
            <a:avLst/>
          </a:prstGeom>
        </p:spPr>
        <p:txBody>
          <a:bodyPr vert="horz" lIns="96448" tIns="48224" rIns="96448" bIns="48224" rtlCol="0"/>
          <a:lstStyle>
            <a:lvl1pPr algn="r">
              <a:defRPr sz="1200"/>
            </a:lvl1pPr>
          </a:lstStyle>
          <a:p>
            <a:fld id="{F63DDEDB-7C1B-4A0E-BD4F-23BAC8DEAFAB}" type="datetimeFigureOut">
              <a:rPr lang="it-IT" smtClean="0"/>
              <a:pPr/>
              <a:t>25/07/2024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48" tIns="48224" rIns="96448" bIns="482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407" y="4925406"/>
            <a:ext cx="5683250" cy="4029880"/>
          </a:xfrm>
          <a:prstGeom prst="rect">
            <a:avLst/>
          </a:prstGeom>
        </p:spPr>
        <p:txBody>
          <a:bodyPr vert="horz" lIns="96448" tIns="48224" rIns="96448" bIns="48224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8" cy="513506"/>
          </a:xfrm>
          <a:prstGeom prst="rect">
            <a:avLst/>
          </a:prstGeom>
        </p:spPr>
        <p:txBody>
          <a:bodyPr vert="horz" lIns="96448" tIns="48224" rIns="96448" bIns="4822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8" cy="513506"/>
          </a:xfrm>
          <a:prstGeom prst="rect">
            <a:avLst/>
          </a:prstGeom>
        </p:spPr>
        <p:txBody>
          <a:bodyPr vert="horz" lIns="96448" tIns="48224" rIns="96448" bIns="48224" rtlCol="0" anchor="b"/>
          <a:lstStyle>
            <a:lvl1pPr algn="r">
              <a:defRPr sz="1200"/>
            </a:lvl1pPr>
          </a:lstStyle>
          <a:p>
            <a:fld id="{6BC98160-224C-4862-9FD5-BCECB0437F4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8198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25/07/2024</a:t>
            </a:fld>
            <a:endParaRPr lang="it-IT" dirty="0"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271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25/07/2024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073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25/07/2024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223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25/07/2024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594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25/07/2024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512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25/07/2024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148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olo e contenuto" preserve="1">
  <p:cSld name="4_Titolo e contenuto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6"/>
          <p:cNvSpPr txBox="1">
            <a:spLocks noGrp="1"/>
          </p:cNvSpPr>
          <p:nvPr>
            <p:ph type="sldNum" idx="12"/>
          </p:nvPr>
        </p:nvSpPr>
        <p:spPr>
          <a:xfrm>
            <a:off x="11088555" y="6597353"/>
            <a:ext cx="1102816" cy="265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-IT">
                <a:solidFill>
                  <a:prstClr val="black"/>
                </a:solidFill>
              </a:rPr>
              <a:pPr/>
              <a:t>‹N›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93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1515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39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2"/>
          <p:cNvSpPr txBox="1">
            <a:spLocks/>
          </p:cNvSpPr>
          <p:nvPr userDrawn="1"/>
        </p:nvSpPr>
        <p:spPr>
          <a:xfrm>
            <a:off x="11280576" y="6453336"/>
            <a:ext cx="917576" cy="410782"/>
          </a:xfrm>
          <a:prstGeom prst="flowChartPunchedCard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it-IT"/>
            </a:defPPr>
            <a:lvl1pPr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56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28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00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72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altLang="it-IT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6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2"/>
          <p:cNvSpPr txBox="1">
            <a:spLocks/>
          </p:cNvSpPr>
          <p:nvPr userDrawn="1"/>
        </p:nvSpPr>
        <p:spPr>
          <a:xfrm>
            <a:off x="11280576" y="6453336"/>
            <a:ext cx="917576" cy="410782"/>
          </a:xfrm>
          <a:prstGeom prst="flowChartPunchedCard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it-IT"/>
            </a:defPPr>
            <a:lvl1pPr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56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28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00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72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altLang="it-IT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28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2"/>
          <p:cNvSpPr txBox="1">
            <a:spLocks/>
          </p:cNvSpPr>
          <p:nvPr userDrawn="1"/>
        </p:nvSpPr>
        <p:spPr>
          <a:xfrm>
            <a:off x="11280576" y="6453336"/>
            <a:ext cx="917576" cy="410782"/>
          </a:xfrm>
          <a:prstGeom prst="flowChartPunchedCard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it-IT"/>
            </a:defPPr>
            <a:lvl1pPr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56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28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00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72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altLang="it-IT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3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Connettore 1 17"/>
          <p:cNvCxnSpPr/>
          <p:nvPr userDrawn="1"/>
        </p:nvCxnSpPr>
        <p:spPr>
          <a:xfrm>
            <a:off x="0" y="6471268"/>
            <a:ext cx="1219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9123"/>
            <a:ext cx="12192000" cy="101597"/>
          </a:xfrm>
          <a:prstGeom prst="rect">
            <a:avLst/>
          </a:prstGeom>
          <a:ln w="0">
            <a:solidFill>
              <a:schemeClr val="tx1">
                <a:alpha val="13000"/>
              </a:schemeClr>
            </a:solidFill>
          </a:ln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0" y="6104625"/>
            <a:ext cx="625810" cy="692981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 userDrawn="1"/>
        </p:nvPicPr>
        <p:blipFill rotWithShape="1">
          <a:blip r:embed="rId10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61"/>
          <a:stretch/>
        </p:blipFill>
        <p:spPr>
          <a:xfrm>
            <a:off x="3990297" y="6097350"/>
            <a:ext cx="1162253" cy="654043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11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547" y="6104625"/>
            <a:ext cx="499285" cy="692981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 userDrawn="1"/>
        </p:nvPicPr>
        <p:blipFill>
          <a:blip r:embed="rId1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202" y="6110736"/>
            <a:ext cx="360862" cy="64065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45" y="1677"/>
            <a:ext cx="1127572" cy="112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0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8" r:id="rId2"/>
    <p:sldLayoutId id="2147483823" r:id="rId3"/>
    <p:sldLayoutId id="2147483826" r:id="rId4"/>
    <p:sldLayoutId id="2147483827" r:id="rId5"/>
    <p:sldLayoutId id="2147483828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2" y="1297055"/>
            <a:ext cx="8414354" cy="4638551"/>
          </a:xfrm>
          <a:prstGeom prst="rect">
            <a:avLst/>
          </a:prstGeom>
          <a:noFill/>
        </p:spPr>
      </p:pic>
      <p:sp>
        <p:nvSpPr>
          <p:cNvPr id="20" name="CasellaDiTesto 11"/>
          <p:cNvSpPr txBox="1">
            <a:spLocks noChangeArrowheads="1"/>
          </p:cNvSpPr>
          <p:nvPr/>
        </p:nvSpPr>
        <p:spPr bwMode="auto">
          <a:xfrm>
            <a:off x="242769" y="1291402"/>
            <a:ext cx="8034957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endParaRPr lang="it-IT" sz="4800" b="1" i="1" dirty="0" smtClean="0">
              <a:solidFill>
                <a:schemeClr val="bg1"/>
              </a:solidFill>
              <a:latin typeface="+mj-lt"/>
              <a:cs typeface="Segoe UI" panose="020B05020402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it-IT" sz="4800" b="1" i="1" dirty="0" smtClean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CHI SIAMO</a:t>
            </a:r>
          </a:p>
          <a:p>
            <a:pPr algn="ctr">
              <a:lnSpc>
                <a:spcPct val="150000"/>
              </a:lnSpc>
            </a:pPr>
            <a:r>
              <a:rPr lang="it-IT" sz="4800" b="1" i="1" dirty="0" smtClean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COSA FACCIAMO</a:t>
            </a:r>
            <a:endParaRPr lang="it-IT" sz="5400" b="1" dirty="0">
              <a:solidFill>
                <a:schemeClr val="bg1"/>
              </a:solidFill>
              <a:latin typeface="+mj-lt"/>
              <a:cs typeface="Segoe UI" panose="020B0502040204020203" pitchFamily="34" charset="0"/>
            </a:endParaRPr>
          </a:p>
          <a:p>
            <a:pPr algn="ctr"/>
            <a:endParaRPr lang="it-IT" sz="4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143" y="594009"/>
            <a:ext cx="5224432" cy="560805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0384">
            <a:off x="9347836" y="2659409"/>
            <a:ext cx="2466122" cy="284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asellaDiTesto 11"/>
          <p:cNvSpPr txBox="1"/>
          <p:nvPr/>
        </p:nvSpPr>
        <p:spPr>
          <a:xfrm>
            <a:off x="424685" y="0"/>
            <a:ext cx="11712497" cy="118801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DIREZIONE ALTA FORMAZIONE E RICERCA</a:t>
            </a:r>
            <a:endParaRPr lang="it-IT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790914" y="5859976"/>
            <a:ext cx="640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C. A. Gaetano VIRGILIO</a:t>
            </a:r>
            <a:endParaRPr lang="it-IT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4762" y="5899726"/>
            <a:ext cx="554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Roma, 11 luglio 2024</a:t>
            </a:r>
            <a:endParaRPr lang="it-IT" b="1" i="1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Segnaposto contenuto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" t="7944"/>
          <a:stretch/>
        </p:blipFill>
        <p:spPr>
          <a:xfrm>
            <a:off x="-16984" y="-60358"/>
            <a:ext cx="12192000" cy="6918358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549" y="271659"/>
            <a:ext cx="978783" cy="978783"/>
          </a:xfrm>
          <a:prstGeom prst="rect">
            <a:avLst/>
          </a:prstGeom>
        </p:spPr>
      </p:pic>
      <p:pic>
        <p:nvPicPr>
          <p:cNvPr id="17" name="Immagine 16" descr="Immagine che contiene testo, logo, Carattere, Elementi grafici&#10;&#10;Descrizione generata automaticamente">
            <a:extLst>
              <a:ext uri="{FF2B5EF4-FFF2-40B4-BE49-F238E27FC236}">
                <a16:creationId xmlns:lc="http://schemas.openxmlformats.org/drawingml/2006/lockedCanvas" xmlns:a16="http://schemas.microsoft.com/office/drawing/2014/main" xmlns="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993" y="-129808"/>
            <a:ext cx="2058931" cy="2150136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93548" y="1595753"/>
            <a:ext cx="12192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 smtClean="0">
              <a:ln/>
              <a:solidFill>
                <a:srgbClr val="4F81BD">
                  <a:lumMod val="75000"/>
                </a:srgbClr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  <a:p>
            <a:pPr algn="ctr"/>
            <a:r>
              <a:rPr lang="it-IT" sz="28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Centro </a:t>
            </a:r>
            <a:r>
              <a:rPr lang="it-IT" sz="28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A</a:t>
            </a:r>
            <a:r>
              <a:rPr lang="it-IT" sz="28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lti Studi Difesa/Scuola Superiore Universitaria</a:t>
            </a:r>
            <a:endParaRPr lang="it-IT" sz="28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  <a:p>
            <a:pPr algn="ctr"/>
            <a:r>
              <a:rPr lang="it-IT" sz="28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Università </a:t>
            </a:r>
            <a:r>
              <a:rPr lang="it-IT" sz="28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degli Studi di Torino</a:t>
            </a:r>
            <a:endParaRPr lang="it-IT" sz="28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  <a:p>
            <a:pPr algn="ctr"/>
            <a:r>
              <a:rPr lang="en-US" sz="3000" b="1" dirty="0" smtClean="0">
                <a:ln/>
                <a:solidFill>
                  <a:srgbClr val="4F81BD">
                    <a:lumMod val="75000"/>
                  </a:srgbClr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     </a:t>
            </a:r>
            <a:endParaRPr lang="en-US" sz="30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prstClr val="white"/>
                </a:glow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it-IT" sz="3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Dottorato di Ricerca</a:t>
            </a:r>
          </a:p>
          <a:p>
            <a:pPr algn="ctr"/>
            <a:r>
              <a:rPr lang="it-IT" sz="3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……° </a:t>
            </a:r>
            <a:r>
              <a:rPr lang="it-IT" sz="3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ciclo</a:t>
            </a:r>
          </a:p>
          <a:p>
            <a:pPr algn="ctr"/>
            <a:r>
              <a:rPr lang="it-IT" sz="3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Relazione sulla Ricerca</a:t>
            </a:r>
          </a:p>
          <a:p>
            <a:pPr algn="ctr"/>
            <a:r>
              <a:rPr lang="it-IT" sz="3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anno </a:t>
            </a:r>
            <a:r>
              <a:rPr lang="it-IT" sz="3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accademico </a:t>
            </a:r>
            <a:r>
              <a:rPr lang="it-IT" sz="3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20../..</a:t>
            </a:r>
            <a:endParaRPr lang="it-IT" sz="30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  <a:p>
            <a:pPr algn="ctr"/>
            <a:r>
              <a:rPr lang="it-IT" sz="3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 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1160684" y="5690398"/>
            <a:ext cx="3893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ROMA, </a:t>
            </a:r>
            <a:r>
              <a:rPr lang="it-IT" sz="2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XX/XX/20XX</a:t>
            </a:r>
            <a:endParaRPr lang="it-IT" sz="20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7528088" y="5857100"/>
            <a:ext cx="44119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Dr. </a:t>
            </a:r>
            <a:r>
              <a:rPr lang="en-US" sz="3200" b="1" dirty="0" err="1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nome</a:t>
            </a:r>
            <a:r>
              <a:rPr lang="en-US" sz="32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 </a:t>
            </a:r>
            <a:r>
              <a:rPr lang="en-US" sz="3200" b="1" dirty="0" err="1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cognome</a:t>
            </a:r>
            <a:endParaRPr lang="en-US" sz="32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7285336" y="5546890"/>
            <a:ext cx="49534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IL </a:t>
            </a:r>
            <a:r>
              <a:rPr lang="en-US" sz="2000" b="1" dirty="0" err="1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dottorando</a:t>
            </a:r>
            <a:r>
              <a:rPr lang="en-US" sz="2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/La </a:t>
            </a:r>
            <a:r>
              <a:rPr lang="en-US" sz="2000" b="1" dirty="0" err="1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dottoranda</a:t>
            </a:r>
            <a:endParaRPr lang="en-US" sz="20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366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339687" y="214951"/>
            <a:ext cx="7512627" cy="10464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dirty="0"/>
              <a:t> </a:t>
            </a:r>
            <a:r>
              <a:rPr lang="it-IT" sz="4400" b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</a:t>
            </a:r>
          </a:p>
          <a:p>
            <a:endParaRPr lang="it-IT" dirty="0"/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1139252" y="1860159"/>
            <a:ext cx="9765299" cy="364123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PROGETTO DI RICERCA</a:t>
            </a:r>
          </a:p>
          <a:p>
            <a:pPr>
              <a:lnSpc>
                <a:spcPct val="150000"/>
              </a:lnSpc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ULTERIORE ATTIVITA’ DI RICERCA SVOLTA</a:t>
            </a:r>
          </a:p>
          <a:p>
            <a:pPr>
              <a:lnSpc>
                <a:spcPct val="150000"/>
              </a:lnSpc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PROSSIMI PASSI – </a:t>
            </a:r>
            <a:r>
              <a:rPr lang="it-IT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WAY AHEAD</a:t>
            </a:r>
          </a:p>
          <a:p>
            <a:pPr>
              <a:lnSpc>
                <a:spcPct val="150000"/>
              </a:lnSpc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APPROFONDIMENTI / DOMANDE</a:t>
            </a: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magine 6" descr="Immagine che contiene testo, logo, Carattere, Elementi grafici&#10;&#10;Descrizione generata automaticamente">
            <a:extLst>
              <a:ext uri="{FF2B5EF4-FFF2-40B4-BE49-F238E27FC236}">
                <a16:creationId xmlns:lc="http://schemas.openxmlformats.org/drawingml/2006/lockedCanvas" xmlns:a16="http://schemas.microsoft.com/office/drawing/2014/main" xmlns="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53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2"/>
          <p:cNvSpPr txBox="1">
            <a:spLocks/>
          </p:cNvSpPr>
          <p:nvPr/>
        </p:nvSpPr>
        <p:spPr>
          <a:xfrm>
            <a:off x="1030894" y="1334125"/>
            <a:ext cx="9813702" cy="432135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r>
              <a:rPr lang="it-IT" sz="32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 </a:t>
            </a:r>
            <a:r>
              <a:rPr lang="it-IT" sz="32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slides</a:t>
            </a:r>
            <a:endParaRPr lang="it-IT" sz="32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Titolo del progetto, breve descrizione, cenni su bibliografia, metodologie che si intendono utilizzare, altri eventuali elementi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Soprattutto: descrivere qual è il contributo alla ricerca che si intende dare col progetto</a:t>
            </a: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197379" y="202196"/>
            <a:ext cx="5480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IL PROGETTO DI RICERCA</a:t>
            </a:r>
          </a:p>
        </p:txBody>
      </p:sp>
      <p:pic>
        <p:nvPicPr>
          <p:cNvPr id="7" name="Immagine 6" descr="Immagine che contiene testo, logo, Carattere, Elementi grafici&#10;&#10;Descrizione generata automaticamente">
            <a:extLst>
              <a:ext uri="{FF2B5EF4-FFF2-40B4-BE49-F238E27FC236}">
                <a16:creationId xmlns:lc="http://schemas.openxmlformats.org/drawingml/2006/lockedCanvas" xmlns:a16="http://schemas.microsoft.com/office/drawing/2014/main" xmlns="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986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2"/>
          <p:cNvSpPr txBox="1">
            <a:spLocks/>
          </p:cNvSpPr>
          <p:nvPr/>
        </p:nvSpPr>
        <p:spPr>
          <a:xfrm>
            <a:off x="1030889" y="1635307"/>
            <a:ext cx="9813702" cy="432135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1-2 slide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Eventuali attività aggiuntive (paper, articoli, conferenze ecc.)</a:t>
            </a: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376295" y="202196"/>
            <a:ext cx="71229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ULTERIORE ATTIVITA’ DI RICERCA</a:t>
            </a:r>
          </a:p>
        </p:txBody>
      </p:sp>
      <p:pic>
        <p:nvPicPr>
          <p:cNvPr id="7" name="Immagine 6" descr="Immagine che contiene testo, logo, Carattere, Elementi grafici&#10;&#10;Descrizione generata automaticamente">
            <a:extLst>
              <a:ext uri="{FF2B5EF4-FFF2-40B4-BE49-F238E27FC236}">
                <a16:creationId xmlns:lc="http://schemas.openxmlformats.org/drawingml/2006/lockedCanvas" xmlns:a16="http://schemas.microsoft.com/office/drawing/2014/main" xmlns="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2849128" y="5631534"/>
            <a:ext cx="84406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t-IT" sz="2000" b="1" dirty="0"/>
              <a:t>			</a:t>
            </a:r>
            <a:r>
              <a:rPr lang="it-IT" sz="2000" i="1" u="sng" dirty="0"/>
              <a:t>DM n°32 del 11/11/2021 RELAZIONE ILLUSTRATIVA</a:t>
            </a:r>
          </a:p>
        </p:txBody>
      </p:sp>
      <p:sp>
        <p:nvSpPr>
          <p:cNvPr id="8" name="Sottotitolo 2"/>
          <p:cNvSpPr txBox="1">
            <a:spLocks/>
          </p:cNvSpPr>
          <p:nvPr/>
        </p:nvSpPr>
        <p:spPr>
          <a:xfrm>
            <a:off x="1030898" y="1334125"/>
            <a:ext cx="9813702" cy="432135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1-2 slide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Descrivere prossimi passi: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Eventuali conferenze/proposte di ricerca/</a:t>
            </a:r>
            <a:r>
              <a:rPr lang="it-IT" sz="32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internship</a:t>
            </a: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soggiorni all’estero ecc.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it-IT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ndr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se avete delle proposte da fare per il vostro percorso, questo è il momento di farle!)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604016" y="202196"/>
            <a:ext cx="66674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PROSSIMI PASSI – WAY AHEAD</a:t>
            </a:r>
          </a:p>
        </p:txBody>
      </p:sp>
      <p:pic>
        <p:nvPicPr>
          <p:cNvPr id="10" name="Immagine 9" descr="Immagine che contiene testo, logo, Carattere, Elementi grafici&#10;&#10;Descrizione generata automaticamente">
            <a:extLst>
              <a:ext uri="{FF2B5EF4-FFF2-40B4-BE49-F238E27FC236}">
                <a16:creationId xmlns:lc="http://schemas.openxmlformats.org/drawingml/2006/lockedCanvas" xmlns:a16="http://schemas.microsoft.com/office/drawing/2014/main" xmlns="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079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ottotitolo 2"/>
          <p:cNvSpPr txBox="1">
            <a:spLocks/>
          </p:cNvSpPr>
          <p:nvPr/>
        </p:nvSpPr>
        <p:spPr>
          <a:xfrm>
            <a:off x="2377441" y="2349322"/>
            <a:ext cx="8464730" cy="179369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80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TIME</a:t>
            </a: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419383" y="202196"/>
            <a:ext cx="70367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APPROFONDIMENTI/DOMANDE</a:t>
            </a:r>
          </a:p>
        </p:txBody>
      </p:sp>
      <p:pic>
        <p:nvPicPr>
          <p:cNvPr id="20" name="Immagine 19" descr="Immagine che contiene testo, logo, Carattere, Elementi grafici&#10;&#10;Descrizione generata automaticamente">
            <a:extLst>
              <a:ext uri="{FF2B5EF4-FFF2-40B4-BE49-F238E27FC236}">
                <a16:creationId xmlns:lc="http://schemas.openxmlformats.org/drawingml/2006/lockedCanvas" xmlns:a16="http://schemas.microsoft.com/office/drawing/2014/main" xmlns="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25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4343</TotalTime>
  <Words>98</Words>
  <Application>Microsoft Office PowerPoint</Application>
  <PresentationFormat>Widescreen</PresentationFormat>
  <Paragraphs>44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4" baseType="lpstr">
      <vt:lpstr>Arial</vt:lpstr>
      <vt:lpstr>Book Antiqua</vt:lpstr>
      <vt:lpstr>Calibri</vt:lpstr>
      <vt:lpstr>Calibri Light</vt:lpstr>
      <vt:lpstr>Copperplate Gothic Bold</vt:lpstr>
      <vt:lpstr>Segoe UI</vt:lpstr>
      <vt:lpstr>Tahoma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Comando C4 Difesa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Curtarelli, Ten. Col. Gianluca  - CASD</dc:creator>
  <cp:lastModifiedBy>Tammaro, Mar.Ord. Franco - CASD</cp:lastModifiedBy>
  <cp:revision>552</cp:revision>
  <cp:lastPrinted>2024-07-25T05:58:46Z</cp:lastPrinted>
  <dcterms:created xsi:type="dcterms:W3CDTF">2017-12-05T09:33:03Z</dcterms:created>
  <dcterms:modified xsi:type="dcterms:W3CDTF">2024-07-25T05:58:47Z</dcterms:modified>
</cp:coreProperties>
</file>