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36" autoAdjust="0"/>
  </p:normalViewPr>
  <p:slideViewPr>
    <p:cSldViewPr>
      <p:cViewPr varScale="1">
        <p:scale>
          <a:sx n="60" d="100"/>
          <a:sy n="60" d="100"/>
        </p:scale>
        <p:origin x="3114" y="72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15/01/2025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788535" y="8829675"/>
            <a:ext cx="3977640" cy="13646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ISCRITTI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AI CORSI DI SPECIALIZZAZIONE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624070" y="10630535"/>
            <a:ext cx="4303395" cy="5543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35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9" name="Segnaposto testo 8"/>
          <p:cNvSpPr>
            <a:spLocks noGrp="1"/>
          </p:cNvSpPr>
          <p:nvPr>
            <p:ph type="body" idx="10"/>
          </p:nvPr>
        </p:nvSpPr>
        <p:spPr>
          <a:xfrm>
            <a:off x="5382895" y="11953240"/>
            <a:ext cx="278257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0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idx="10"/>
          </p:nvPr>
        </p:nvSpPr>
        <p:spPr>
          <a:xfrm>
            <a:off x="5212080" y="12282805"/>
            <a:ext cx="313055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/>
          <p:cNvSpPr>
            <a:spLocks noGrp="1"/>
          </p:cNvSpPr>
          <p:nvPr>
            <p:ph type="body" idx="10"/>
          </p:nvPr>
        </p:nvSpPr>
        <p:spPr>
          <a:xfrm>
            <a:off x="1471930" y="4791710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idx="10"/>
          </p:nvPr>
        </p:nvSpPr>
        <p:spPr>
          <a:xfrm>
            <a:off x="1471930" y="8390890"/>
            <a:ext cx="939165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idx="10"/>
          </p:nvPr>
        </p:nvSpPr>
        <p:spPr>
          <a:xfrm>
            <a:off x="2682240" y="2950845"/>
            <a:ext cx="5819140" cy="2906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05050" rIns="0" bIns="0" anchor="t">
            <a:normAutofit fontScale="85000"/>
          </a:bodyPr>
          <a:lstStyle/>
          <a:p>
            <a:pPr marL="0" marR="0" indent="0" algn="l">
              <a:lnSpc>
                <a:spcPts val="4500"/>
              </a:lnSpc>
              <a:spcAft>
                <a:spcPts val="0"/>
              </a:spcAft>
            </a:pPr>
            <a:r>
              <a:rPr lang="it-IT" sz="4350" spc="-85">
                <a:solidFill>
                  <a:srgbClr val="000000"/>
                </a:solidFill>
                <a:latin typeface="Courier New" panose="22635452340000000000" pitchFamily="3"/>
              </a:rPr>
              <a:t>BUONAIUTO Luca 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idx="10"/>
          </p:nvPr>
        </p:nvSpPr>
        <p:spPr>
          <a:xfrm>
            <a:off x="2673350" y="5857240"/>
            <a:ext cx="5828030" cy="61201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8470" rIns="0" bIns="0" anchor="t">
            <a:normAutofit fontScale="85000"/>
          </a:bodyPr>
          <a:lstStyle/>
          <a:p>
            <a:pPr marL="0" marR="0" indent="0" algn="l">
              <a:lnSpc>
                <a:spcPts val="4600"/>
              </a:lnSpc>
              <a:spcAft>
                <a:spcPts val="19690"/>
              </a:spcAft>
            </a:pPr>
            <a:r>
              <a:rPr lang="it-IT" sz="4350" spc="-215">
                <a:solidFill>
                  <a:srgbClr val="000000"/>
                </a:solidFill>
                <a:latin typeface="Courier New" panose="22635452340000000000" pitchFamily="3"/>
              </a:rPr>
              <a:t>CERULLO Giovanni 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3185160" y="11977370"/>
            <a:ext cx="5316220" cy="2667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-530353" y="36576"/>
            <a:ext cx="9387461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6" name="Image.jpg"/>
          <p:cNvPicPr/>
          <p:nvPr/>
        </p:nvPicPr>
        <p:blipFill>
          <a:blip r:embed="rId2">
            <a:duotone>
              <a:prstClr val="black"/>
              <a:srgbClr val="FFFF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-646904" y="-5307"/>
            <a:ext cx="9685139" cy="12948968"/>
          </a:xfrm>
          <a:prstGeom prst="rect">
            <a:avLst/>
          </a:prstGeom>
          <a:noFill/>
        </p:spPr>
      </p:pic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284537" y="9036298"/>
            <a:ext cx="4680521" cy="374441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algn="ctr">
              <a:lnSpc>
                <a:spcPts val="2500"/>
              </a:lnSpc>
            </a:pPr>
            <a:endParaRPr lang="it-IT" sz="14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algn="ctr">
              <a:lnSpc>
                <a:spcPts val="2500"/>
              </a:lnSpc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ELEZIONE DI UN COMPONENTE DEL CNSU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IN RAPPRESENTANZA DEGLI </a:t>
            </a:r>
            <a:b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</a:b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ISCRITTI AI CORSI DI SPECIALIZZAZIONE DEL VECCHIO E DEL NUOVO ORDINAMENTO</a:t>
            </a:r>
            <a:b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</a:br>
            <a:endParaRPr kumimoji="0" lang="it-IT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UNIVERSITA’ DI …………………………………….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Times New Roman" panose="22635452340000000000" pitchFamily="1"/>
              </a:rPr>
              <a:t>Sede di ……………………….…….………………….</a:t>
            </a:r>
          </a:p>
          <a:p>
            <a:pPr marL="0" marR="0" indent="0" algn="ctr"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Times New Roman" panose="22635452340000000000" pitchFamily="1"/>
              </a:rPr>
              <a:t>Seggio N°……………………………….…………….</a:t>
            </a:r>
          </a:p>
          <a:p>
            <a:pPr marL="0" marR="0" indent="0" algn="ctr">
              <a:spcAft>
                <a:spcPts val="0"/>
              </a:spcAft>
            </a:pPr>
            <a:endParaRPr lang="it-IT" sz="1200" b="1" i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spcAft>
                <a:spcPts val="0"/>
              </a:spcAft>
            </a:pPr>
            <a:r>
              <a:rPr lang="it-IT" sz="1200" b="1" i="1" dirty="0">
                <a:solidFill>
                  <a:srgbClr val="000000"/>
                </a:solidFill>
                <a:latin typeface="Times New Roman" panose="22635452340000000000" pitchFamily="1"/>
              </a:rPr>
              <a:t>COLLEGIO ELETTORALE NAZIONALE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300" b="1" dirty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300" dirty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…………………………………………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300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356546" y="10260434"/>
            <a:ext cx="3384376" cy="22092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580682" y="26554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Lato esterno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40122" y="1200156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Allegato 2.2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/>
          <p:cNvSpPr>
            <a:spLocks noGrp="1"/>
          </p:cNvSpPr>
          <p:nvPr>
            <p:ph type="body" idx="10"/>
          </p:nvPr>
        </p:nvSpPr>
        <p:spPr>
          <a:xfrm>
            <a:off x="1476226" y="6619593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idx="10"/>
          </p:nvPr>
        </p:nvSpPr>
        <p:spPr>
          <a:xfrm>
            <a:off x="1476226" y="8388226"/>
            <a:ext cx="939165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idx="10"/>
          </p:nvPr>
        </p:nvSpPr>
        <p:spPr>
          <a:xfrm>
            <a:off x="2682240" y="2950845"/>
            <a:ext cx="4986674" cy="2906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05050" rIns="0" bIns="0" anchor="t">
            <a:normAutofit/>
          </a:bodyPr>
          <a:lstStyle/>
          <a:p>
            <a:pPr marL="0" marR="0" indent="0" algn="l">
              <a:lnSpc>
                <a:spcPts val="4500"/>
              </a:lnSpc>
              <a:spcAft>
                <a:spcPts val="0"/>
              </a:spcAft>
            </a:pPr>
            <a:r>
              <a:rPr lang="it-IT" sz="1600" spc="-85" dirty="0">
                <a:solidFill>
                  <a:srgbClr val="000000"/>
                </a:solidFill>
                <a:latin typeface="Courier New" panose="22635452340000000000" pitchFamily="3"/>
              </a:rPr>
              <a:t>COGNOME Nome (</a:t>
            </a:r>
            <a:r>
              <a:rPr lang="it-IT" sz="1600" i="1" spc="-85" dirty="0">
                <a:solidFill>
                  <a:srgbClr val="000000"/>
                </a:solidFill>
                <a:latin typeface="Courier New" panose="22635452340000000000" pitchFamily="3"/>
              </a:rPr>
              <a:t>del candidato specializzando)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idx="10"/>
          </p:nvPr>
        </p:nvSpPr>
        <p:spPr>
          <a:xfrm>
            <a:off x="2673350" y="5857240"/>
            <a:ext cx="5211588" cy="61201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8470" rIns="0" bIns="0" anchor="t">
            <a:normAutofit/>
          </a:bodyPr>
          <a:lstStyle/>
          <a:p>
            <a:pPr algn="l">
              <a:lnSpc>
                <a:spcPts val="4500"/>
              </a:lnSpc>
            </a:pPr>
            <a:r>
              <a:rPr lang="it-IT" sz="1600" spc="-85" dirty="0">
                <a:solidFill>
                  <a:srgbClr val="000000"/>
                </a:solidFill>
                <a:latin typeface="Courier New" panose="22635452340000000000" pitchFamily="3"/>
              </a:rPr>
              <a:t>COGNOME Nome (del candidato specializzando)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1044178" y="10836498"/>
            <a:ext cx="6048672" cy="86409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/>
          </a:bodyPr>
          <a:lstStyle/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3200" b="1" i="1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000" b="1" i="1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r>
              <a:rPr lang="it-IT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Allegato 2.2             </a:t>
            </a:r>
            <a:r>
              <a:rPr lang="it-IT" sz="1400" i="1" spc="-30" dirty="0">
                <a:solidFill>
                  <a:schemeClr val="tx1"/>
                </a:solidFill>
                <a:latin typeface="Calibri" panose="020F0502020204030204" pitchFamily="34" charset="0"/>
              </a:rPr>
              <a:t>Primo lembo da piegare </a:t>
            </a: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400" b="1" i="1" kern="1200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endParaRPr lang="it-IT" sz="2000" b="1" i="1" spc="-30" dirty="0">
              <a:solidFill>
                <a:srgbClr val="AAAAAA"/>
              </a:solidFill>
              <a:latin typeface="Courier New" panose="22635452340000000000" pitchFamily="3"/>
            </a:endParaRPr>
          </a:p>
        </p:txBody>
      </p:sp>
      <p:cxnSp>
        <p:nvCxnSpPr>
          <p:cNvPr id="21" name="Connettore 1 20"/>
          <p:cNvCxnSpPr/>
          <p:nvPr/>
        </p:nvCxnSpPr>
        <p:spPr>
          <a:xfrm>
            <a:off x="2628354" y="5723930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22" name="Connettore 1 21"/>
          <p:cNvCxnSpPr/>
          <p:nvPr/>
        </p:nvCxnSpPr>
        <p:spPr>
          <a:xfrm>
            <a:off x="2628354" y="9324330"/>
            <a:ext cx="4608512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" name="CasellaDiTesto 1"/>
          <p:cNvSpPr txBox="1"/>
          <p:nvPr/>
        </p:nvSpPr>
        <p:spPr>
          <a:xfrm>
            <a:off x="1260202" y="153071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/>
              <a:t>SCHEDA GIALLA</a:t>
            </a:r>
          </a:p>
          <a:p>
            <a:r>
              <a:rPr lang="it-IT" sz="1600" b="1" i="1" dirty="0"/>
              <a:t>(Lato interno)</a:t>
            </a:r>
          </a:p>
        </p:txBody>
      </p:sp>
      <p:sp>
        <p:nvSpPr>
          <p:cNvPr id="10" name="Segnaposto testo 12"/>
          <p:cNvSpPr>
            <a:spLocks noGrp="1"/>
          </p:cNvSpPr>
          <p:nvPr>
            <p:ph type="body" idx="10"/>
          </p:nvPr>
        </p:nvSpPr>
        <p:spPr>
          <a:xfrm>
            <a:off x="1476226" y="4859834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2628354" y="7477944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3" name="CasellaDiTesto 2"/>
          <p:cNvSpPr txBox="1"/>
          <p:nvPr/>
        </p:nvSpPr>
        <p:spPr>
          <a:xfrm>
            <a:off x="2559774" y="6948066"/>
            <a:ext cx="5023491" cy="586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500"/>
              </a:lnSpc>
            </a:pPr>
            <a:r>
              <a:rPr lang="it-IT" sz="1600" spc="-85" dirty="0">
                <a:solidFill>
                  <a:srgbClr val="000000"/>
                </a:solidFill>
                <a:latin typeface="Courier New" panose="22635452340000000000" pitchFamily="3"/>
              </a:rPr>
              <a:t>COGNOME Nome (</a:t>
            </a:r>
            <a:r>
              <a:rPr lang="it-IT" sz="1600" i="1" spc="-85" dirty="0">
                <a:solidFill>
                  <a:srgbClr val="000000"/>
                </a:solidFill>
                <a:latin typeface="Courier New" panose="22635452340000000000" pitchFamily="3"/>
              </a:rPr>
              <a:t>del candidato specializzando)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81</Words>
  <Application>Microsoft Office PowerPoint</Application>
  <PresentationFormat>Personalizzato</PresentationFormat>
  <Paragraphs>26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Moretta Michele</cp:lastModifiedBy>
  <cp:revision>78</cp:revision>
  <cp:lastPrinted>2019-04-08T14:45:08Z</cp:lastPrinted>
  <dcterms:modified xsi:type="dcterms:W3CDTF">2025-01-15T15:44:30Z</dcterms:modified>
</cp:coreProperties>
</file>