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9001125" cy="12599988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68">
          <p15:clr>
            <a:srgbClr val="A4A3A4"/>
          </p15:clr>
        </p15:guide>
        <p15:guide id="2" pos="283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36" autoAdjust="0"/>
  </p:normalViewPr>
  <p:slideViewPr>
    <p:cSldViewPr>
      <p:cViewPr varScale="1">
        <p:scale>
          <a:sx n="60" d="100"/>
          <a:sy n="60" d="100"/>
        </p:scale>
        <p:origin x="3114" y="60"/>
      </p:cViewPr>
      <p:guideLst>
        <p:guide orient="horz" pos="3968"/>
        <p:guide pos="28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93691-510F-4F3C-A71C-B84B4866F294}" type="datetimeFigureOut">
              <a:rPr lang="it-IT" smtClean="0"/>
              <a:t>15/01/2025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068513" y="744538"/>
            <a:ext cx="266065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AFB04-6F74-4A93-8494-5C89F8260E7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1067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9000490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730750" y="8794115"/>
            <a:ext cx="4114800" cy="136398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E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LEZIONE DI UN MEMBRO DEL 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CNSU </a:t>
            </a:r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IN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RAPPRESENTANZA DEGLI STUDENTI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ISCRITTI AI CORSI DI DOTTORATO DI RICERCA </a:t>
            </a:r>
            <a:br/>
            <a:r>
              <a:rPr lang="it-IT" sz="1350" b="1">
                <a:solidFill>
                  <a:srgbClr val="000000"/>
                </a:solidFill>
                <a:latin typeface="Times New Roman" panose="22635452340000000000" pitchFamily="1"/>
              </a:rPr>
              <a:t>DEL VECCHIO E NUOVO ORDINAMENTO</a:t>
            </a: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• </a:t>
            </a:r>
          </a:p>
        </p:txBody>
      </p:sp>
      <p:sp>
        <p:nvSpPr>
          <p:cNvPr id="29" name="Segnaposto testo 28"/>
          <p:cNvSpPr>
            <a:spLocks noGrp="1"/>
          </p:cNvSpPr>
          <p:nvPr>
            <p:ph type="body" idx="10"/>
          </p:nvPr>
        </p:nvSpPr>
        <p:spPr>
          <a:xfrm>
            <a:off x="4629785" y="10593705"/>
            <a:ext cx="4300855" cy="55499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700"/>
              </a:lnSpc>
              <a:spcAft>
                <a:spcPts val="0"/>
              </a:spcAft>
            </a:pPr>
            <a:r>
              <a:rPr lang="it-IT" sz="1450" b="1" spc="195">
                <a:solidFill>
                  <a:srgbClr val="000000"/>
                </a:solidFill>
                <a:latin typeface="Times New Roman" panose="22635452340000000000" pitchFamily="1"/>
              </a:rPr>
              <a:t>COLLEGIO ELETTORALE NAZIONALE </a:t>
            </a:r>
          </a:p>
          <a:p>
            <a:pPr marL="137160" marR="0" indent="0" algn="l">
              <a:lnSpc>
                <a:spcPts val="1800"/>
              </a:lnSpc>
              <a:spcBef>
                <a:spcPts val="740"/>
              </a:spcBef>
              <a:spcAft>
                <a:spcPts val="0"/>
              </a:spcAft>
              <a:tabLst>
                <a:tab pos="4160520" algn="l"/>
              </a:tabLst>
            </a:pPr>
            <a:r>
              <a:rPr lang="it-IT" sz="1450" b="1">
                <a:solidFill>
                  <a:srgbClr val="000000"/>
                </a:solidFill>
                <a:latin typeface="Times New Roman" panose="22635452340000000000" pitchFamily="1"/>
              </a:rPr>
              <a:t>UNIVERSITA’ DI </a:t>
            </a:r>
            <a:r>
              <a:rPr lang="it-IT" sz="100" b="1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30" name="Segnaposto testo 29"/>
          <p:cNvSpPr>
            <a:spLocks noGrp="1"/>
          </p:cNvSpPr>
          <p:nvPr>
            <p:ph type="body" idx="10"/>
          </p:nvPr>
        </p:nvSpPr>
        <p:spPr>
          <a:xfrm>
            <a:off x="5386070" y="11917045"/>
            <a:ext cx="278574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165">
                <a:solidFill>
                  <a:srgbClr val="000000"/>
                </a:solidFill>
                <a:latin typeface="Times New Roman" panose="22635452340000000000" pitchFamily="1"/>
              </a:rPr>
              <a:t>FIRMA DEL PRESIDENTE </a:t>
            </a:r>
          </a:p>
        </p:txBody>
      </p:sp>
      <p:sp>
        <p:nvSpPr>
          <p:cNvPr id="31" name="Segnaposto testo 30"/>
          <p:cNvSpPr>
            <a:spLocks noGrp="1"/>
          </p:cNvSpPr>
          <p:nvPr>
            <p:ph type="body" idx="10"/>
          </p:nvPr>
        </p:nvSpPr>
        <p:spPr>
          <a:xfrm>
            <a:off x="5218430" y="12245975"/>
            <a:ext cx="3129915" cy="2222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0" rIns="0" bIns="0" anchor="t">
            <a:normAutofit fontScale="85000"/>
          </a:bodyPr>
          <a:lstStyle/>
          <a:p>
            <a:pPr marL="0" marR="0" indent="0" algn="l">
              <a:lnSpc>
                <a:spcPts val="1600"/>
              </a:lnSpc>
              <a:spcAft>
                <a:spcPts val="0"/>
              </a:spcAft>
            </a:pPr>
            <a:r>
              <a:rPr lang="it-IT" sz="1450" b="1" spc="-70">
                <a:solidFill>
                  <a:srgbClr val="000000"/>
                </a:solidFill>
                <a:latin typeface="Times New Roman" panose="22635452340000000000" pitchFamily="1"/>
              </a:rPr>
              <a:t>••••••••••••••••••••••••••••••••••••••••••••••••••••••• 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36650" y="8434070"/>
            <a:ext cx="935990" cy="89281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6155690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r>
              <a:rPr lang="it-IT" sz="4350" spc="-245">
                <a:solidFill>
                  <a:srgbClr val="000000"/>
                </a:solidFill>
                <a:latin typeface="Courier New" panose="22635452340000000000" pitchFamily="3"/>
              </a:rPr>
              <a:t>MANFRINI Leonardo </a:t>
            </a: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430"/>
              </a:spcAft>
            </a:pPr>
            <a:r>
              <a:rPr lang="it-IT" sz="4350" spc="-90">
                <a:solidFill>
                  <a:srgbClr val="000000"/>
                </a:solidFill>
                <a:latin typeface="Courier New" panose="22635452340000000000" pitchFamily="3"/>
              </a:rPr>
              <a:t>MONACO Dario </a:t>
            </a: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196975" rIns="0" bIns="0" anchor="t">
            <a:normAutofit fontScale="85000"/>
          </a:bodyPr>
          <a:lstStyle/>
          <a:p>
            <a:pPr marL="0" marR="0" indent="0" algn="l">
              <a:lnSpc>
                <a:spcPts val="4100"/>
              </a:lnSpc>
              <a:spcAft>
                <a:spcPts val="18670"/>
              </a:spcAft>
            </a:pPr>
            <a:r>
              <a:rPr lang="it-IT" sz="4350" spc="-55">
                <a:solidFill>
                  <a:srgbClr val="000000"/>
                </a:solidFill>
                <a:latin typeface="Courier New" panose="22635452340000000000" pitchFamily="3"/>
              </a:rPr>
              <a:t>MONTALBANO Giuseppe </a:t>
            </a: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9590" y="11806555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80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2000" b="1" i="1" spc="-30">
                <a:solidFill>
                  <a:srgbClr val="AAAAAA"/>
                </a:solidFill>
                <a:latin typeface="Courier New" panose="22635452340000000000" pitchFamily="3"/>
              </a:rPr>
              <a:t>Primo lembo da piegare 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egnaposto testo 24"/>
          <p:cNvSpPr>
            <a:spLocks noGrp="1"/>
          </p:cNvSpPr>
          <p:nvPr>
            <p:ph type="body" idx="10"/>
          </p:nvPr>
        </p:nvSpPr>
        <p:spPr>
          <a:xfrm>
            <a:off x="0" y="0"/>
            <a:ext cx="8677026" cy="12600305"/>
          </a:xfrm>
          <a:prstGeom prst="rect">
            <a:avLst/>
          </a:prstGeom>
          <a:solidFill>
            <a:srgbClr val="FCFCFC"/>
          </a:solidFill>
          <a:ln w="0" cmpd="sng">
            <a:noFill/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pic>
        <p:nvPicPr>
          <p:cNvPr id="27" name="Image.jpg"/>
          <p:cNvPicPr/>
          <p:nvPr/>
        </p:nvPicPr>
        <p:blipFill>
          <a:blip r:embed="rId2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0" y="0"/>
            <a:ext cx="9001124" cy="126160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</p:pic>
      <p:sp>
        <p:nvSpPr>
          <p:cNvPr id="28" name="Segnaposto testo 27"/>
          <p:cNvSpPr>
            <a:spLocks noGrp="1"/>
          </p:cNvSpPr>
          <p:nvPr>
            <p:ph type="body" idx="10"/>
          </p:nvPr>
        </p:nvSpPr>
        <p:spPr>
          <a:xfrm>
            <a:off x="4572570" y="8892282"/>
            <a:ext cx="4320480" cy="3707706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43180" rIns="0" bIns="0" anchor="t"/>
          <a:lstStyle/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 ELEZIONE DI UN COMPONENTE DEL CNSU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IN RAPPRESENTANZA DEGLI ISCRITTI AI CORSI DI DOTTORATO DI RICERCA DEL VECCHIO E NUOVO ORDINAMENTO </a:t>
            </a: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2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22635452340000000000" pitchFamily="1"/>
            </a:endParaRPr>
          </a:p>
          <a:p>
            <a:pPr marL="0" marR="0" lvl="0" indent="0" algn="ctr" defTabSz="914400" eaLnBrk="1" fontAlgn="auto" latinLnBrk="0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40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UNIVERSITA’ DI………</a:t>
            </a:r>
            <a:r>
              <a:rPr kumimoji="0" lang="it-IT" sz="1400" i="1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22635452340000000000" pitchFamily="1"/>
              </a:rPr>
              <a:t>…………….………..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400" kern="1200" dirty="0">
                <a:solidFill>
                  <a:srgbClr val="000000"/>
                </a:solidFill>
                <a:latin typeface="Times New Roman" pitchFamily="18" charset="0"/>
              </a:rPr>
              <a:t>Sede di…………….………………………….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it-IT" altLang="it-IT" sz="1400" kern="1200" dirty="0">
                <a:solidFill>
                  <a:srgbClr val="000000"/>
                </a:solidFill>
                <a:latin typeface="Times New Roman" pitchFamily="18" charset="0"/>
              </a:rPr>
              <a:t>Seggio N°…………………………………….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it-IT" sz="1600" b="1" kern="12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ctr">
              <a:lnSpc>
                <a:spcPts val="2500"/>
              </a:lnSpc>
            </a:pPr>
            <a:r>
              <a:rPr lang="it-IT" sz="1200" b="1" i="1" dirty="0">
                <a:solidFill>
                  <a:srgbClr val="000000"/>
                </a:solidFill>
                <a:latin typeface="Times New Roman" panose="22635452340000000000" pitchFamily="1"/>
              </a:rPr>
              <a:t>COLLEGIO ELETTORALE NAZIONALE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Firma del Presidente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200" b="1" dirty="0">
                <a:solidFill>
                  <a:srgbClr val="000000"/>
                </a:solidFill>
                <a:latin typeface="Times New Roman" panose="22635452340000000000" pitchFamily="1"/>
              </a:rPr>
              <a:t>…………………………………………</a:t>
            </a: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2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9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endParaRPr lang="it-IT" sz="1100" b="1" dirty="0">
              <a:solidFill>
                <a:srgbClr val="000000"/>
              </a:solidFill>
              <a:latin typeface="Times New Roman" panose="22635452340000000000" pitchFamily="1"/>
            </a:endParaRPr>
          </a:p>
          <a:p>
            <a:pPr marL="0" marR="0" indent="0" algn="ctr">
              <a:lnSpc>
                <a:spcPts val="2500"/>
              </a:lnSpc>
              <a:spcAft>
                <a:spcPts val="0"/>
              </a:spcAft>
            </a:pPr>
            <a:r>
              <a:rPr lang="it-IT" sz="1450" b="1" dirty="0">
                <a:solidFill>
                  <a:srgbClr val="000000"/>
                </a:solidFill>
                <a:latin typeface="Times New Roman" panose="22635452340000000000" pitchFamily="1"/>
              </a:rPr>
              <a:t> </a:t>
            </a:r>
          </a:p>
        </p:txBody>
      </p:sp>
      <p:sp>
        <p:nvSpPr>
          <p:cNvPr id="2" name="CasellaDiTesto 1"/>
          <p:cNvSpPr txBox="1"/>
          <p:nvPr/>
        </p:nvSpPr>
        <p:spPr>
          <a:xfrm>
            <a:off x="5190308" y="775203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Lato esterno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828154" y="11772602"/>
            <a:ext cx="25563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dirty="0">
                <a:latin typeface="+mj-lt"/>
              </a:rPr>
              <a:t> Allegato 2.3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egnaposto testo 33"/>
          <p:cNvSpPr>
            <a:spLocks noGrp="1"/>
          </p:cNvSpPr>
          <p:nvPr>
            <p:ph type="body" idx="10"/>
          </p:nvPr>
        </p:nvSpPr>
        <p:spPr>
          <a:xfrm>
            <a:off x="1116186" y="8460234"/>
            <a:ext cx="956454" cy="866646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5" name="Segnaposto testo 34"/>
          <p:cNvSpPr>
            <a:spLocks noGrp="1"/>
          </p:cNvSpPr>
          <p:nvPr>
            <p:ph type="body" idx="10"/>
          </p:nvPr>
        </p:nvSpPr>
        <p:spPr>
          <a:xfrm>
            <a:off x="1136650" y="4687570"/>
            <a:ext cx="935990" cy="896620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36" name="Segnaposto testo 35"/>
          <p:cNvSpPr>
            <a:spLocks noGrp="1"/>
          </p:cNvSpPr>
          <p:nvPr>
            <p:ph type="body" idx="10"/>
          </p:nvPr>
        </p:nvSpPr>
        <p:spPr>
          <a:xfrm>
            <a:off x="1136650" y="6632575"/>
            <a:ext cx="935990" cy="895985"/>
          </a:xfrm>
          <a:prstGeom prst="rect">
            <a:avLst/>
          </a:prstGeom>
          <a:noFill/>
          <a:ln w="12065" cmpd="sng">
            <a:solidFill>
              <a:srgbClr val="000000"/>
            </a:solidFill>
            <a:prstDash val="solid"/>
          </a:ln>
        </p:spPr>
        <p:txBody>
          <a:bodyPr vert="horz" lIns="0" tIns="0" rIns="0" bIns="0" anchor="t"/>
          <a:lstStyle/>
          <a:p>
            <a:pPr algn="l"/>
            <a:r>
              <a:rPr lang="en-US" sz="100"/>
              <a:t> </a:t>
            </a:r>
          </a:p>
        </p:txBody>
      </p:sp>
      <p:sp>
        <p:nvSpPr>
          <p:cNvPr id="40" name="Segnaposto testo 39"/>
          <p:cNvSpPr>
            <a:spLocks noGrp="1"/>
          </p:cNvSpPr>
          <p:nvPr>
            <p:ph type="body" idx="10"/>
          </p:nvPr>
        </p:nvSpPr>
        <p:spPr>
          <a:xfrm>
            <a:off x="2350135" y="3191510"/>
            <a:ext cx="5678819" cy="2565400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960880" rIns="0" bIns="0" anchor="t">
            <a:normAutofit/>
          </a:bodyPr>
          <a:lstStyle/>
          <a:p>
            <a:pPr algn="l">
              <a:lnSpc>
                <a:spcPts val="4100"/>
              </a:lnSpc>
              <a:spcAft>
                <a:spcPts val="475"/>
              </a:spcAft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dottorando)</a:t>
            </a:r>
          </a:p>
          <a:p>
            <a:pPr marL="0" marR="0" indent="0" algn="l">
              <a:lnSpc>
                <a:spcPts val="4100"/>
              </a:lnSpc>
              <a:spcAft>
                <a:spcPts val="475"/>
              </a:spcAft>
            </a:pPr>
            <a:endParaRPr lang="it-IT" sz="4350" spc="-245" dirty="0">
              <a:solidFill>
                <a:srgbClr val="FF0000"/>
              </a:solidFill>
              <a:latin typeface="Courier New" panose="22635452340000000000" pitchFamily="3"/>
            </a:endParaRPr>
          </a:p>
        </p:txBody>
      </p:sp>
      <p:sp>
        <p:nvSpPr>
          <p:cNvPr id="41" name="Segnaposto testo 40"/>
          <p:cNvSpPr>
            <a:spLocks noGrp="1"/>
          </p:cNvSpPr>
          <p:nvPr>
            <p:ph type="body" idx="10"/>
          </p:nvPr>
        </p:nvSpPr>
        <p:spPr>
          <a:xfrm>
            <a:off x="2350135" y="5756910"/>
            <a:ext cx="6155690" cy="194119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339850" rIns="0" bIns="0" anchor="t">
            <a:normAutofit/>
          </a:bodyPr>
          <a:lstStyle/>
          <a:p>
            <a:r>
              <a:rPr kumimoji="0" lang="it-IT" sz="1400" i="0" u="none" strike="noStrike" kern="0" cap="none" spc="-85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candidato dottorando)</a:t>
            </a:r>
            <a:endParaRPr lang="it-IT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Segnaposto testo 41"/>
          <p:cNvSpPr>
            <a:spLocks noGrp="1"/>
          </p:cNvSpPr>
          <p:nvPr>
            <p:ph type="body" idx="10"/>
          </p:nvPr>
        </p:nvSpPr>
        <p:spPr>
          <a:xfrm>
            <a:off x="2350135" y="7698105"/>
            <a:ext cx="6155690" cy="410845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0" cmpd="sng">
            <a:noFill/>
            <a:prstDash val="solid"/>
          </a:ln>
        </p:spPr>
        <p:txBody>
          <a:bodyPr vert="horz" lIns="0" tIns="1196975" rIns="0" bIns="0" anchor="t">
            <a:normAutofit/>
          </a:bodyPr>
          <a:lstStyle/>
          <a:p>
            <a:pPr marL="0" marR="0" lvl="0" indent="0" algn="l" defTabSz="914400" eaLnBrk="1" fontAlgn="auto" latinLnBrk="0" hangingPunct="1">
              <a:lnSpc>
                <a:spcPts val="4100"/>
              </a:lnSpc>
              <a:spcBef>
                <a:spcPts val="0"/>
              </a:spcBef>
              <a:spcAft>
                <a:spcPts val="475"/>
              </a:spcAft>
              <a:buClrTx/>
              <a:buSzTx/>
              <a:buFontTx/>
              <a:buNone/>
              <a:tabLst/>
              <a:defRPr/>
            </a:pPr>
            <a:r>
              <a:rPr lang="it-IT" sz="1400" spc="-85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COGNOME Nome (del </a:t>
            </a:r>
            <a:r>
              <a:rPr lang="it-IT" sz="1400" spc="-85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candidato dottorando)</a:t>
            </a:r>
            <a:endParaRPr lang="it-IT" sz="1400" spc="-85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Segnaposto testo 42"/>
          <p:cNvSpPr>
            <a:spLocks noGrp="1"/>
          </p:cNvSpPr>
          <p:nvPr>
            <p:ph type="body" idx="10"/>
          </p:nvPr>
        </p:nvSpPr>
        <p:spPr>
          <a:xfrm>
            <a:off x="3060402" y="11250662"/>
            <a:ext cx="5436235" cy="263525"/>
          </a:xfrm>
          <a:prstGeom prst="rect">
            <a:avLst/>
          </a:prstGeom>
          <a:noFill/>
          <a:ln w="0" cmpd="sng">
            <a:noFill/>
            <a:prstDash val="solid"/>
          </a:ln>
        </p:spPr>
        <p:txBody>
          <a:bodyPr vert="horz" lIns="0" tIns="12700" rIns="0" bIns="0" anchor="t">
            <a:normAutofit fontScale="95000"/>
          </a:bodyPr>
          <a:lstStyle/>
          <a:p>
            <a:pPr marL="0" marR="0" indent="0" algn="l">
              <a:lnSpc>
                <a:spcPts val="1900"/>
              </a:lnSpc>
              <a:spcAft>
                <a:spcPts val="25"/>
              </a:spcAft>
            </a:pPr>
            <a:r>
              <a:rPr lang="it-IT" sz="1400" b="1" i="1" spc="-30" dirty="0">
                <a:solidFill>
                  <a:schemeClr val="tx1"/>
                </a:solidFill>
                <a:latin typeface="Courier New" panose="22635452340000000000" pitchFamily="3"/>
              </a:rPr>
              <a:t>Primo lembo da piegare </a:t>
            </a:r>
          </a:p>
        </p:txBody>
      </p:sp>
      <p:cxnSp>
        <p:nvCxnSpPr>
          <p:cNvPr id="44" name="Connettore 1 43"/>
          <p:cNvCxnSpPr/>
          <p:nvPr/>
        </p:nvCxnSpPr>
        <p:spPr>
          <a:xfrm>
            <a:off x="2255520" y="5763895"/>
            <a:ext cx="5701426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5" name="Connettore 1 44"/>
          <p:cNvCxnSpPr/>
          <p:nvPr/>
        </p:nvCxnSpPr>
        <p:spPr>
          <a:xfrm>
            <a:off x="2255520" y="7705090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cxnSp>
        <p:nvCxnSpPr>
          <p:cNvPr id="46" name="Connettore 1 45"/>
          <p:cNvCxnSpPr/>
          <p:nvPr/>
        </p:nvCxnSpPr>
        <p:spPr>
          <a:xfrm>
            <a:off x="2255520" y="9506585"/>
            <a:ext cx="5523865" cy="0"/>
          </a:xfrm>
          <a:prstGeom prst="line">
            <a:avLst/>
          </a:prstGeom>
          <a:ln w="12065" cmpd="sng">
            <a:solidFill>
              <a:srgbClr val="000000"/>
            </a:solidFill>
          </a:ln>
        </p:spPr>
      </p:cxnSp>
      <p:sp>
        <p:nvSpPr>
          <p:cNvPr id="2" name="CasellaDiTesto 1"/>
          <p:cNvSpPr txBox="1"/>
          <p:nvPr/>
        </p:nvSpPr>
        <p:spPr>
          <a:xfrm>
            <a:off x="619988" y="11052522"/>
            <a:ext cx="2713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>
                <a:latin typeface="+mj-lt"/>
              </a:rPr>
              <a:t>Allegato 2.3</a:t>
            </a:r>
            <a:endParaRPr lang="it-IT" sz="2400" b="1" dirty="0">
              <a:latin typeface="+mj-lt"/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684138" y="683370"/>
            <a:ext cx="1767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/>
              <a:t>SCHEDA CELESTE</a:t>
            </a:r>
          </a:p>
          <a:p>
            <a:r>
              <a:rPr lang="it-IT" i="1" dirty="0"/>
              <a:t>(lato interno)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Arial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bg1">
            <a:alpha val="0"/>
          </a:schemeClr>
        </a:solidFill>
        <a:gradFill/>
        <a:gradFill/>
      </a:fillStyleLst>
      <a:lnStyleLst>
        <a:ln/>
        <a:ln/>
        <a:ln/>
      </a:lnStyleLst>
      <a:effectStyleLst>
        <a:effectStyle>
          <a:effectLst/>
        </a:effectStyle>
        <a:effectStyle>
          <a:effectLst/>
        </a:effectStyle>
        <a:effectStyle>
          <a:effectLst/>
          <a:scene3d>
            <a:camera prst="orthographicFront"/>
            <a:lightRig rig="threePt" dir="t"/>
          </a:scene3d>
        </a:effectStyle>
      </a:effectStyleLst>
      <a:bgFillStyleLst>
        <a:solidFill>
          <a:schemeClr val="bg1">
            <a:alpha val="0"/>
          </a:schemeClr>
        </a:solidFill>
        <a:gradFill/>
        <a:gradFill/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</TotalTime>
  <Words>82</Words>
  <Application>Microsoft Office PowerPoint</Application>
  <PresentationFormat>Personalizzato</PresentationFormat>
  <Paragraphs>34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Calibri</vt:lpstr>
      <vt:lpstr>Courier New</vt:lpstr>
      <vt:lpstr>Times New Roman</vt:lpstr>
      <vt:lpstr/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Pistoia Nadia</dc:creator>
  <cp:lastModifiedBy>Moretta Michele</cp:lastModifiedBy>
  <cp:revision>81</cp:revision>
  <cp:lastPrinted>2019-04-08T14:35:36Z</cp:lastPrinted>
  <dcterms:modified xsi:type="dcterms:W3CDTF">2025-01-15T15:45:30Z</dcterms:modified>
</cp:coreProperties>
</file>